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 userDrawn="1"/>
        </p:nvSpPr>
        <p:spPr>
          <a:xfrm>
            <a:off x="1524000" y="5349875"/>
            <a:ext cx="7086600" cy="611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10315"/>
            <a:ext cx="7086600" cy="18996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5594-6326-4A42-A139-5D2590CBC556}" type="datetimeFigureOut">
              <a:rPr lang="ru-RU"/>
              <a:pPr>
                <a:defRPr/>
              </a:pPr>
              <a:t>28.09.2014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85FD-91FD-44FA-AB51-19B238582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9032-BB19-43A2-84E2-46E535380585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051F-FA77-4535-ACB4-C79F922D7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57C-BCA9-4BDA-8B41-5F86B517E20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D165-2D73-40BC-BB2F-81EC3EA04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877" y="485522"/>
            <a:ext cx="11312665" cy="12051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77" y="1825625"/>
            <a:ext cx="11312665" cy="3142885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0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513513"/>
            <a:ext cx="2743200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0180-3C4F-4592-A68A-01D6B26162A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13513"/>
            <a:ext cx="4114800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13513"/>
            <a:ext cx="2743200" cy="2079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709A-6DB6-44B6-92B2-BD4F21623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FE1D-53AA-4B91-AB7C-5A110D304A82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E8EB-25CE-447A-B231-35DF14749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0D09-C46B-4401-ABF2-1DB0C5C106CA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8F2A-C013-4662-A0CB-AE052AF17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D69B0-0CB9-4C13-9A47-ABE057685B1D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9C51-18E6-4345-9A82-8BB4965F2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B7AC-9A2C-4F8E-B83A-66B95DA6AE40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739F-9208-4B93-B2C4-62DD677B9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097FC-FE18-4A11-A771-DA056E25E1E9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381B-3ECB-410B-97A7-F9F9D0EB8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A6E6F-4F4F-4C30-A46B-9D71021C18DC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5746-432A-4FD0-9576-C772A3C36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E5B7-2001-43E4-98DA-C622E3619CF2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0E0B-FDA2-43C4-86A6-14812DE0A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CA8D1-D100-4D22-A9C9-C6C372D1597E}" type="datetimeFigureOut">
              <a:rPr lang="ru-RU"/>
              <a:pPr>
                <a:defRPr/>
              </a:pPr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04D05-5499-4D75-8919-B6A2ADC99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524000" y="1609725"/>
            <a:ext cx="7086600" cy="19002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Историко-культурные территории </a:t>
            </a:r>
            <a:r>
              <a:rPr lang="ru-RU" sz="2800" dirty="0" smtClean="0"/>
              <a:t>Смоленщины: ресурсный потенциал</a:t>
            </a:r>
            <a:endParaRPr lang="ru-RU" sz="2800" dirty="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940628"/>
            <a:ext cx="6716486" cy="1317171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sz="2400" b="1" dirty="0" smtClean="0"/>
              <a:t>Цаплина Светлана Павловна, </a:t>
            </a:r>
          </a:p>
          <a:p>
            <a:pPr eaLnBrk="1" hangingPunct="1">
              <a:spcBef>
                <a:spcPts val="0"/>
              </a:spcBef>
            </a:pPr>
            <a:r>
              <a:rPr lang="ru-RU" sz="2400" dirty="0" smtClean="0"/>
              <a:t>кандидат </a:t>
            </a:r>
            <a:r>
              <a:rPr lang="ru-RU" sz="2400" dirty="0" smtClean="0"/>
              <a:t>культурологии, доцент </a:t>
            </a:r>
            <a:endParaRPr lang="ru-RU" sz="2400" dirty="0" smtClean="0"/>
          </a:p>
          <a:p>
            <a:pPr eaLnBrk="1" hangingPunct="1">
              <a:spcBef>
                <a:spcPts val="0"/>
              </a:spcBef>
            </a:pPr>
            <a:r>
              <a:rPr lang="ru-RU" sz="2400" dirty="0" smtClean="0"/>
              <a:t>Смоленского </a:t>
            </a:r>
            <a:r>
              <a:rPr lang="ru-RU" sz="2400" dirty="0" smtClean="0"/>
              <a:t>государственного института </a:t>
            </a:r>
            <a:r>
              <a:rPr lang="ru-RU" sz="2400" dirty="0" smtClean="0"/>
              <a:t>искусств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Церковь Одигитрии в </a:t>
            </a:r>
            <a:r>
              <a:rPr lang="ru-RU" sz="2400" b="1" dirty="0" smtClean="0"/>
              <a:t>Вязьме</a:t>
            </a:r>
            <a:endParaRPr lang="ru-RU" sz="2400" b="1" dirty="0" smtClean="0"/>
          </a:p>
        </p:txBody>
      </p:sp>
      <p:pic>
        <p:nvPicPr>
          <p:cNvPr id="22530" name="Picture 4" descr="Храмовые абсиды. Словарь. Константин Сом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686175" y="1250950"/>
            <a:ext cx="620553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Троицкий </a:t>
            </a:r>
            <a:r>
              <a:rPr lang="ru-RU" sz="2400" b="1" dirty="0" smtClean="0"/>
              <a:t>собор </a:t>
            </a:r>
            <a:r>
              <a:rPr lang="ru-RU" sz="2400" b="1" dirty="0" smtClean="0"/>
              <a:t>г. </a:t>
            </a:r>
            <a:r>
              <a:rPr lang="ru-RU" sz="2400" b="1" dirty="0" smtClean="0"/>
              <a:t>Вязьма</a:t>
            </a:r>
            <a:endParaRPr lang="ru-RU" sz="2400" b="1" dirty="0" smtClean="0"/>
          </a:p>
        </p:txBody>
      </p:sp>
      <p:pic>
        <p:nvPicPr>
          <p:cNvPr id="23554" name="Picture 4" descr="Город Вязьма расположен на реке Вязьма, в 175 км от Смоленска, где &quot; XXX видео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90813" y="1206500"/>
            <a:ext cx="7077075" cy="4189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9612086" cy="1093561"/>
          </a:xfrm>
        </p:spPr>
        <p:txBody>
          <a:bodyPr/>
          <a:lstStyle/>
          <a:p>
            <a:pPr algn="ctr"/>
            <a:r>
              <a:rPr lang="ru-RU" sz="2400" b="1" dirty="0" smtClean="0"/>
              <a:t>Казанская </a:t>
            </a:r>
            <a:r>
              <a:rPr lang="ru-RU" sz="2400" b="1" dirty="0" smtClean="0"/>
              <a:t>церковь, </a:t>
            </a:r>
            <a:r>
              <a:rPr lang="ru-RU" sz="2400" b="1" dirty="0" smtClean="0"/>
              <a:t>г. Гагарин.</a:t>
            </a:r>
          </a:p>
        </p:txBody>
      </p:sp>
      <p:pic>
        <p:nvPicPr>
          <p:cNvPr id="24578" name="Picture 4" descr="Гагарин Церковь Казанской иконы Божией Матери. Фотографии и описание.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40050" y="1190625"/>
            <a:ext cx="6577013" cy="4249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Благовещенский </a:t>
            </a:r>
            <a:r>
              <a:rPr lang="ru-RU" sz="2400" b="1" dirty="0" smtClean="0"/>
              <a:t>собор, г. Гагарин</a:t>
            </a:r>
            <a:endParaRPr lang="ru-RU" sz="2400" b="1" dirty="0" smtClean="0"/>
          </a:p>
        </p:txBody>
      </p:sp>
      <p:pic>
        <p:nvPicPr>
          <p:cNvPr id="25602" name="Picture 4" descr="Иллюстрации к &quot;Гагарин&quot;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70225" y="1225550"/>
            <a:ext cx="6523038" cy="4144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Дом-музей Ю.А. </a:t>
            </a:r>
            <a:r>
              <a:rPr lang="ru-RU" sz="2400" b="1" dirty="0" smtClean="0"/>
              <a:t>Гагарина</a:t>
            </a:r>
            <a:endParaRPr lang="ru-RU" sz="2400" b="1" dirty="0" smtClean="0"/>
          </a:p>
        </p:txBody>
      </p:sp>
      <p:pic>
        <p:nvPicPr>
          <p:cNvPr id="26626" name="Picture 4" descr="Музей Гагарина станет более живым и современным Журнал о путешествиях по России Страна.Ру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30513" y="1339850"/>
            <a:ext cx="6929437" cy="405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Дом-музей Н.М. </a:t>
            </a:r>
            <a:r>
              <a:rPr lang="ru-RU" sz="2400" b="1" dirty="0" smtClean="0"/>
              <a:t>Пржевальского</a:t>
            </a:r>
            <a:endParaRPr lang="ru-RU" sz="2400" b="1" dirty="0" smtClean="0"/>
          </a:p>
        </p:txBody>
      </p:sp>
      <p:pic>
        <p:nvPicPr>
          <p:cNvPr id="27650" name="Picture 4" descr="Дом-музей Пржевальского: теперь больше музей, чем дом Журнал о путешествиях по России Страна.Ру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1285875"/>
            <a:ext cx="6958012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err="1" smtClean="0"/>
              <a:t>Флёново</a:t>
            </a:r>
            <a:r>
              <a:rPr lang="ru-RU" sz="2400" b="1" dirty="0" smtClean="0"/>
              <a:t>, </a:t>
            </a:r>
            <a:r>
              <a:rPr lang="ru-RU" sz="2400" b="1" dirty="0" smtClean="0"/>
              <a:t>Теремок.</a:t>
            </a:r>
          </a:p>
        </p:txBody>
      </p:sp>
      <p:pic>
        <p:nvPicPr>
          <p:cNvPr id="28674" name="Picture 4" descr="Город русской славы / Музыка дорог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59063" y="1235075"/>
            <a:ext cx="6592887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Храм Святого Духа в селе </a:t>
            </a:r>
            <a:r>
              <a:rPr lang="ru-RU" sz="2400" b="1" dirty="0" err="1" smtClean="0"/>
              <a:t>Флёново</a:t>
            </a:r>
            <a:endParaRPr lang="ru-RU" sz="2400" b="1" dirty="0" smtClean="0"/>
          </a:p>
        </p:txBody>
      </p:sp>
      <p:pic>
        <p:nvPicPr>
          <p:cNvPr id="29698" name="Picture 4" descr="Храм Святого Духа в селе Фленово Смоленской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59213" y="1206500"/>
            <a:ext cx="4443412" cy="4173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err="1" smtClean="0"/>
              <a:t>Флёново</a:t>
            </a:r>
            <a:r>
              <a:rPr lang="ru-RU" sz="2400" b="1" dirty="0" smtClean="0"/>
              <a:t>. Памятник Княгине М.К. </a:t>
            </a:r>
            <a:r>
              <a:rPr lang="ru-RU" sz="2400" b="1" dirty="0" smtClean="0"/>
              <a:t>Тенишевой</a:t>
            </a:r>
            <a:endParaRPr lang="ru-RU" sz="2400" b="1" dirty="0" smtClean="0"/>
          </a:p>
        </p:txBody>
      </p:sp>
      <p:pic>
        <p:nvPicPr>
          <p:cNvPr id="30722" name="Picture 4" descr="Флёново - 20 Сентября 2011 - Блог - Красивые места для отдых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27338" y="1295400"/>
            <a:ext cx="6921500" cy="4100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Музей «Русская старина</a:t>
            </a:r>
            <a:r>
              <a:rPr lang="ru-RU" sz="2400" b="1" dirty="0" smtClean="0"/>
              <a:t>»</a:t>
            </a:r>
            <a:endParaRPr lang="ru-RU" sz="2400" b="1" dirty="0" smtClean="0"/>
          </a:p>
        </p:txBody>
      </p:sp>
      <p:pic>
        <p:nvPicPr>
          <p:cNvPr id="31746" name="Picture 4" descr="talashkin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25800" y="1196975"/>
            <a:ext cx="6450013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8626" y="485775"/>
            <a:ext cx="11284404" cy="951139"/>
          </a:xfrm>
        </p:spPr>
        <p:txBody>
          <a:bodyPr/>
          <a:lstStyle/>
          <a:p>
            <a:pPr algn="ctr"/>
            <a:r>
              <a:rPr lang="ru-RU" sz="2400" b="1" dirty="0" smtClean="0"/>
              <a:t>Смоленская крепостная </a:t>
            </a:r>
            <a:r>
              <a:rPr lang="ru-RU" sz="2400" b="1" dirty="0" smtClean="0"/>
              <a:t>стена</a:t>
            </a:r>
            <a:endParaRPr lang="ru-RU" sz="2400" b="1" dirty="0" smtClean="0"/>
          </a:p>
        </p:txBody>
      </p:sp>
      <p:pic>
        <p:nvPicPr>
          <p:cNvPr id="14338" name="Picture 5" descr="Хочу все знать... или понемногу обо всем : LiveInternet - Российский Сервис Онлайн-Дневников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08200" y="1366838"/>
            <a:ext cx="7869238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Музей скульптуры С.Т. </a:t>
            </a:r>
            <a:r>
              <a:rPr lang="ru-RU" sz="2400" b="1" dirty="0" smtClean="0"/>
              <a:t>Конёнкова</a:t>
            </a:r>
            <a:endParaRPr lang="ru-RU" sz="2400" b="1" dirty="0" smtClean="0"/>
          </a:p>
        </p:txBody>
      </p:sp>
      <p:pic>
        <p:nvPicPr>
          <p:cNvPr id="32770" name="Picture 4" descr="Музей скульптуры С.Т. Коненкова ОГБУК &quot;Смоленский государственный музей-заповедник&quot;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51163" y="1338263"/>
            <a:ext cx="6407150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Музей «Смоленщина в годы Великой Отечественной войны</a:t>
            </a:r>
            <a:r>
              <a:rPr lang="ru-RU" sz="2400" b="1" dirty="0" smtClean="0"/>
              <a:t>»</a:t>
            </a:r>
            <a:endParaRPr lang="ru-RU" sz="2400" b="1" dirty="0" smtClean="0"/>
          </a:p>
        </p:txBody>
      </p:sp>
      <p:pic>
        <p:nvPicPr>
          <p:cNvPr id="33796" name="Picture 4" descr="По просторам Смоленщины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90888" y="1427163"/>
            <a:ext cx="5730875" cy="3487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Памятник Меркурию Смоленскому в </a:t>
            </a:r>
            <a:r>
              <a:rPr lang="ru-RU" sz="2400" b="1" dirty="0" err="1" smtClean="0"/>
              <a:t>Долгомостье</a:t>
            </a:r>
            <a:endParaRPr lang="ru-RU" sz="2400" b="1" dirty="0" smtClean="0"/>
          </a:p>
        </p:txBody>
      </p:sp>
      <p:pic>
        <p:nvPicPr>
          <p:cNvPr id="36868" name="Picture 4" descr="В Долгомостье вспомнили подвиг святого &quot; Рабочий Путь. Смоленская областная ежедневная газета.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4325" y="1223963"/>
            <a:ext cx="6556375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err="1" smtClean="0"/>
              <a:t>Спасо-Преображенский</a:t>
            </a:r>
            <a:r>
              <a:rPr lang="ru-RU" sz="2400" b="1" dirty="0" smtClean="0"/>
              <a:t> монастырь в </a:t>
            </a:r>
            <a:r>
              <a:rPr lang="ru-RU" sz="2400" b="1" dirty="0" smtClean="0"/>
              <a:t>Рославле</a:t>
            </a:r>
            <a:endParaRPr lang="ru-RU" sz="2400" b="1" dirty="0" smtClean="0"/>
          </a:p>
        </p:txBody>
      </p:sp>
      <p:pic>
        <p:nvPicPr>
          <p:cNvPr id="37892" name="Picture 4" descr="Список стандартизированных наименований храмов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63925" y="1206500"/>
            <a:ext cx="5983288" cy="415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smtClean="0"/>
              <a:t>Хутор Загорье. Музей-усадьба А.Т. Твардовского.</a:t>
            </a:r>
          </a:p>
        </p:txBody>
      </p:sp>
      <p:pic>
        <p:nvPicPr>
          <p:cNvPr id="38916" name="Picture 4" descr="Хутор &quot;Загорье&quot; - музей-усадьба А.Т. Твардовского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09900" y="1192213"/>
            <a:ext cx="6716713" cy="4233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Село Новоспасское, усадьба Глинок</a:t>
            </a:r>
            <a:endParaRPr lang="ru-RU" sz="2800" b="1" dirty="0" smtClean="0"/>
          </a:p>
        </p:txBody>
      </p:sp>
      <p:pic>
        <p:nvPicPr>
          <p:cNvPr id="39940" name="Picture 4" descr="СМОЛЕНСК &quot; Ривьера-Тур туристическое агентство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00363" y="1223963"/>
            <a:ext cx="6627812" cy="421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err="1" smtClean="0"/>
              <a:t>Хмелита</a:t>
            </a:r>
            <a:r>
              <a:rPr lang="ru-RU" sz="2400" b="1" dirty="0" smtClean="0"/>
              <a:t>, усадьба </a:t>
            </a:r>
            <a:r>
              <a:rPr lang="ru-RU" sz="2400" b="1" dirty="0" err="1" smtClean="0"/>
              <a:t>Грибоедовых</a:t>
            </a:r>
            <a:r>
              <a:rPr lang="ru-RU" sz="2400" b="1" dirty="0" smtClean="0"/>
              <a:t>.</a:t>
            </a:r>
          </a:p>
        </p:txBody>
      </p:sp>
      <p:pic>
        <p:nvPicPr>
          <p:cNvPr id="40964" name="Picture 4" descr="От Севастополя до Смоленщины.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281113"/>
            <a:ext cx="6405562" cy="410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smtClean="0"/>
              <a:t>Село Алексино. Усадьба Барышниковых.</a:t>
            </a:r>
          </a:p>
        </p:txBody>
      </p:sp>
      <p:pic>
        <p:nvPicPr>
          <p:cNvPr id="41988" name="Picture 4" descr="Культура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68613" y="1279525"/>
            <a:ext cx="6511925" cy="413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smtClean="0"/>
              <a:t>Гнёздовские курганы.</a:t>
            </a:r>
          </a:p>
        </p:txBody>
      </p:sp>
      <p:pic>
        <p:nvPicPr>
          <p:cNvPr id="43012" name="Picture 4" descr="Гнездовские курганы - OLDSTORY.INFO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79788" y="1282700"/>
            <a:ext cx="5653087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Курган бессмертия в </a:t>
            </a:r>
            <a:r>
              <a:rPr lang="ru-RU" sz="2400" b="1" dirty="0" smtClean="0"/>
              <a:t>Смоленске</a:t>
            </a:r>
            <a:endParaRPr lang="ru-RU" sz="2400" b="1" dirty="0" smtClean="0"/>
          </a:p>
        </p:txBody>
      </p:sp>
      <p:pic>
        <p:nvPicPr>
          <p:cNvPr id="44036" name="Picture 4" descr="Форум для общения родителей детей-инвалидов * Просмотр темы - Мой город-СМОЛЕНСК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59025" y="1249363"/>
            <a:ext cx="7546975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Громовая </a:t>
            </a:r>
            <a:r>
              <a:rPr lang="ru-RU" sz="2400" b="1" dirty="0" smtClean="0"/>
              <a:t>башня</a:t>
            </a:r>
            <a:endParaRPr lang="ru-RU" sz="2400" b="1" dirty="0" smtClean="0"/>
          </a:p>
        </p:txBody>
      </p:sp>
      <p:pic>
        <p:nvPicPr>
          <p:cNvPr id="15362" name="Picture 4" descr="Громовая башня, Россия, Смоленск: фото, описание, адрес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06625" y="1250950"/>
            <a:ext cx="7896225" cy="413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Мемориал «Катынь</a:t>
            </a:r>
            <a:r>
              <a:rPr lang="ru-RU" sz="2400" b="1" dirty="0" smtClean="0"/>
              <a:t>»</a:t>
            </a:r>
            <a:endParaRPr lang="ru-RU" sz="2400" b="1" dirty="0" smtClean="0"/>
          </a:p>
        </p:txBody>
      </p:sp>
      <p:pic>
        <p:nvPicPr>
          <p:cNvPr id="45060" name="Picture 4" descr="Галерея, Музей &quot;Мемориал Катынь&quot; / Молодежный Смоленск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25750" y="1250950"/>
            <a:ext cx="6938963" cy="4129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Памятник Ю. </a:t>
            </a:r>
            <a:r>
              <a:rPr lang="ru-RU" sz="2400" b="1" dirty="0" smtClean="0"/>
              <a:t>Никулину, </a:t>
            </a:r>
            <a:r>
              <a:rPr lang="ru-RU" sz="2400" b="1" dirty="0" smtClean="0"/>
              <a:t>г</a:t>
            </a:r>
            <a:r>
              <a:rPr lang="ru-RU" sz="2400" b="1" dirty="0" smtClean="0"/>
              <a:t>. Демидов</a:t>
            </a:r>
            <a:endParaRPr lang="ru-RU" sz="2400" b="1" dirty="0" smtClean="0"/>
          </a:p>
        </p:txBody>
      </p:sp>
      <p:pic>
        <p:nvPicPr>
          <p:cNvPr id="46084" name="Picture 4" descr="Заповедные новости - Заповедная Россия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20988" y="1208088"/>
            <a:ext cx="6845300" cy="417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Памятник А. </a:t>
            </a:r>
            <a:r>
              <a:rPr lang="ru-RU" sz="2400" b="1" dirty="0" smtClean="0"/>
              <a:t>Папанову, </a:t>
            </a:r>
            <a:r>
              <a:rPr lang="ru-RU" sz="2400" b="1" dirty="0" smtClean="0"/>
              <a:t>г. </a:t>
            </a:r>
            <a:r>
              <a:rPr lang="ru-RU" sz="2400" b="1" smtClean="0"/>
              <a:t>Вязьма</a:t>
            </a:r>
            <a:endParaRPr lang="ru-RU" sz="2400" b="1" dirty="0" smtClean="0"/>
          </a:p>
        </p:txBody>
      </p:sp>
      <p:pic>
        <p:nvPicPr>
          <p:cNvPr id="47108" name="Picture 4" descr="Памятник Анатолию Папанову открыли в Смоленской области - Таблоид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94050" y="1192213"/>
            <a:ext cx="6216650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Смоленский Свято-Успенский кафедральный </a:t>
            </a:r>
            <a:r>
              <a:rPr lang="ru-RU" sz="2400" b="1" dirty="0" smtClean="0"/>
              <a:t>собор</a:t>
            </a:r>
            <a:endParaRPr lang="ru-RU" sz="2400" b="1" dirty="0" smtClean="0"/>
          </a:p>
        </p:txBody>
      </p:sp>
      <p:pic>
        <p:nvPicPr>
          <p:cNvPr id="16386" name="Picture 4" descr="СМОЛЕНСК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647950" y="1220788"/>
            <a:ext cx="6997700" cy="423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Храм Петра и </a:t>
            </a:r>
            <a:r>
              <a:rPr lang="ru-RU" sz="2400" b="1" dirty="0" smtClean="0"/>
              <a:t>Павла</a:t>
            </a:r>
            <a:endParaRPr lang="ru-RU" sz="2400" b="1" dirty="0" smtClean="0"/>
          </a:p>
        </p:txBody>
      </p:sp>
      <p:pic>
        <p:nvPicPr>
          <p:cNvPr id="17410" name="Picture 4" descr="красная книга смоленска Все книги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94050" y="1279525"/>
            <a:ext cx="6554788" cy="4056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Церковь Иоанна </a:t>
            </a:r>
            <a:r>
              <a:rPr lang="ru-RU" sz="2400" b="1" dirty="0" smtClean="0"/>
              <a:t>Богослова</a:t>
            </a:r>
            <a:endParaRPr lang="ru-RU" sz="2400" b="1" dirty="0" smtClean="0"/>
          </a:p>
        </p:txBody>
      </p:sp>
      <p:pic>
        <p:nvPicPr>
          <p:cNvPr id="18434" name="Picture 4" descr="КОНКУРС ФОТОГРАФИИ, ФОТОКОНКУРС, ФОТОГРАФИИ; КАТЕГОРИЯ = &quot;ГОРОД&quot;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94050" y="1325563"/>
            <a:ext cx="6229350" cy="407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Церковь Михаила </a:t>
            </a:r>
            <a:r>
              <a:rPr lang="ru-RU" sz="2400" b="1" dirty="0" smtClean="0"/>
              <a:t>Архангела</a:t>
            </a:r>
            <a:endParaRPr lang="ru-RU" sz="2400" b="1" dirty="0" smtClean="0"/>
          </a:p>
        </p:txBody>
      </p:sp>
      <p:pic>
        <p:nvPicPr>
          <p:cNvPr id="19458" name="Picture 4" descr="Смоленск. Церковь Михаила Архангела (Свирская) на Пристани, фотография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54313" y="1249363"/>
            <a:ext cx="6770687" cy="4189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719138" y="409575"/>
            <a:ext cx="10515600" cy="1325563"/>
          </a:xfrm>
        </p:spPr>
        <p:txBody>
          <a:bodyPr/>
          <a:lstStyle/>
          <a:p>
            <a:pPr algn="ctr"/>
            <a:r>
              <a:rPr lang="ru-RU" sz="2400" b="1" dirty="0" smtClean="0"/>
              <a:t>Собор Троицкого </a:t>
            </a:r>
            <a:r>
              <a:rPr lang="ru-RU" sz="2400" b="1" dirty="0" smtClean="0"/>
              <a:t>монастыря</a:t>
            </a:r>
            <a:endParaRPr lang="ru-RU" sz="2400" b="1" dirty="0" smtClean="0"/>
          </a:p>
        </p:txBody>
      </p:sp>
      <p:pic>
        <p:nvPicPr>
          <p:cNvPr id="20482" name="Picture 4" descr="Галерея - Категория: Смоленск - Файл: Смоленск. Троицкий мужской монастырь_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49625" y="1247775"/>
            <a:ext cx="5775325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Болдинский </a:t>
            </a:r>
            <a:r>
              <a:rPr lang="ru-RU" sz="2400" b="1" dirty="0" smtClean="0"/>
              <a:t>монастырь</a:t>
            </a:r>
            <a:endParaRPr lang="ru-RU" sz="2400" b="1" dirty="0" smtClean="0"/>
          </a:p>
        </p:txBody>
      </p:sp>
      <p:pic>
        <p:nvPicPr>
          <p:cNvPr id="21506" name="Picture 4" descr="Туроператор Смоленск Трэвел - туры и экскурсии по Смоленской области. Прием в Смоленске / Smolensk Travel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30513" y="1220788"/>
            <a:ext cx="7356475" cy="415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169</Words>
  <Application>Microsoft Office PowerPoint</Application>
  <PresentationFormat>Произвольный</PresentationFormat>
  <Paragraphs>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Историко-культурные территории Смоленщины: ресурсный потенциал</vt:lpstr>
      <vt:lpstr>Смоленская крепостная стена</vt:lpstr>
      <vt:lpstr>Громовая башня</vt:lpstr>
      <vt:lpstr>Смоленский Свято-Успенский кафедральный собор</vt:lpstr>
      <vt:lpstr>Храм Петра и Павла</vt:lpstr>
      <vt:lpstr>Церковь Иоанна Богослова</vt:lpstr>
      <vt:lpstr>Церковь Михаила Архангела</vt:lpstr>
      <vt:lpstr>Собор Троицкого монастыря</vt:lpstr>
      <vt:lpstr>Болдинский монастырь</vt:lpstr>
      <vt:lpstr>Церковь Одигитрии в Вязьме</vt:lpstr>
      <vt:lpstr>Троицкий собор г. Вязьма</vt:lpstr>
      <vt:lpstr>Казанская церковь, г. Гагарин.</vt:lpstr>
      <vt:lpstr>Благовещенский собор, г. Гагарин</vt:lpstr>
      <vt:lpstr>Дом-музей Ю.А. Гагарина</vt:lpstr>
      <vt:lpstr>Дом-музей Н.М. Пржевальского</vt:lpstr>
      <vt:lpstr>Флёново, Теремок.</vt:lpstr>
      <vt:lpstr>Храм Святого Духа в селе Флёново</vt:lpstr>
      <vt:lpstr>Флёново. Памятник Княгине М.К. Тенишевой</vt:lpstr>
      <vt:lpstr>Музей «Русская старина»</vt:lpstr>
      <vt:lpstr>Музей скульптуры С.Т. Конёнкова</vt:lpstr>
      <vt:lpstr>Музей «Смоленщина в годы Великой Отечественной войны»</vt:lpstr>
      <vt:lpstr> Памятник Меркурию Смоленскому в Долгомостье</vt:lpstr>
      <vt:lpstr>Спасо-Преображенский монастырь в Рославле</vt:lpstr>
      <vt:lpstr>Хутор Загорье. Музей-усадьба А.Т. Твардовского.</vt:lpstr>
      <vt:lpstr>Село Новоспасское, усадьба Глинок</vt:lpstr>
      <vt:lpstr>Хмелита, усадьба Грибоедовых.</vt:lpstr>
      <vt:lpstr>Село Алексино. Усадьба Барышниковых.</vt:lpstr>
      <vt:lpstr>Гнёздовские курганы.</vt:lpstr>
      <vt:lpstr>Курган бессмертия в Смоленске</vt:lpstr>
      <vt:lpstr>Мемориал «Катынь»</vt:lpstr>
      <vt:lpstr>Памятник Ю. Никулину, г. Демидов</vt:lpstr>
      <vt:lpstr>Памятник А. Папанову, г. Вязьма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Орешкова</dc:creator>
  <cp:lastModifiedBy>1</cp:lastModifiedBy>
  <cp:revision>11</cp:revision>
  <dcterms:created xsi:type="dcterms:W3CDTF">2014-09-17T17:56:43Z</dcterms:created>
  <dcterms:modified xsi:type="dcterms:W3CDTF">2014-09-28T14:03:44Z</dcterms:modified>
</cp:coreProperties>
</file>